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5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Relationship Target="../media/image04.png" Type="http://schemas.openxmlformats.org/officeDocument/2006/relationships/image" Id="rId6"/><Relationship Target="../media/image03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Gas pump Usability Test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Blake Parmeter, Morgan Coleman, Jordan Patrou, John L. Singleton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Analysis of Results cont’d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2634525" x="457200"/>
            <a:ext cy="3932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66% reported that they would NOT return to use this pump.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50% disagreed that new users would find the interface easy to use.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83% understood the on screen instructions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83% stated the display was easy to read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Posttest Results</a:t>
            </a:r>
          </a:p>
        </p:txBody>
      </p:sp>
      <p:sp>
        <p:nvSpPr>
          <p:cNvPr id="91" name="Shape 91"/>
          <p:cNvSpPr/>
          <p:nvPr/>
        </p:nvSpPr>
        <p:spPr>
          <a:xfrm>
            <a:off y="0" x="1222934"/>
            <a:ext cy="2959272" cx="652906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2" name="Shape 92"/>
          <p:cNvSpPr/>
          <p:nvPr/>
        </p:nvSpPr>
        <p:spPr>
          <a:xfrm>
            <a:off y="2959270" x="1222912"/>
            <a:ext cy="2912347" cx="652906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Conclusions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2776226" x="457200"/>
            <a:ext cy="3791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instructions were clear and easy to read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test subjects became frustrated while using the pump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users didn’t like the interface because there was too much delay between when button was pressed and when a confirmation was given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Recommendations For Improvement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2259075" x="457200"/>
            <a:ext cy="4308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Give user feedback faster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Loading messages to show the system is working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pump subsystem does not need to be improved 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layout and the interface don't need improvement, only the speed at which feedback is displayed needs improvement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Test the Usability of Gas Pumps?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Americans travel over </a:t>
            </a:r>
            <a:r>
              <a:rPr b="1" lang="en" i="1"/>
              <a:t>5.4 trillion</a:t>
            </a:r>
            <a:r>
              <a:rPr lang="en"/>
              <a:t> passenger miles per year. 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gas pump a </a:t>
            </a:r>
            <a:r>
              <a:rPr lang="en" i="1"/>
              <a:t>very</a:t>
            </a:r>
            <a:r>
              <a:rPr lang="en"/>
              <a:t> commonly used interface. 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Improving the efficiency of fuel delivery systems is of the utmost importance to the economy.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Description of Experiment	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2790426" x="457200"/>
            <a:ext cy="3366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To perform a usability test on a modern gasoline pump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To expose issues with usability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To suggest methods to improve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The pump used in the experiment</a:t>
            </a:r>
          </a:p>
        </p:txBody>
      </p:sp>
      <p:sp>
        <p:nvSpPr>
          <p:cNvPr id="47" name="Shape 47"/>
          <p:cNvSpPr/>
          <p:nvPr/>
        </p:nvSpPr>
        <p:spPr>
          <a:xfrm>
            <a:off y="0" x="949349"/>
            <a:ext cy="5875074" cx="6861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Test Subject Demographics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2315725" x="457200"/>
            <a:ext cy="3904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Our test subjects were chosen using random sampling of our peers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between the ages of 20 and 25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83% Male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83% Daily drivers</a:t>
            </a:r>
          </a:p>
          <a:p>
            <a:pPr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100% said they never had issues using gas pumps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Data about the test subjects</a:t>
            </a:r>
          </a:p>
        </p:txBody>
      </p:sp>
      <p:sp>
        <p:nvSpPr>
          <p:cNvPr id="59" name="Shape 59"/>
          <p:cNvSpPr/>
          <p:nvPr/>
        </p:nvSpPr>
        <p:spPr>
          <a:xfrm>
            <a:off y="152010" x="152640"/>
            <a:ext cy="2790608" cx="413367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0" name="Shape 60"/>
          <p:cNvSpPr/>
          <p:nvPr/>
        </p:nvSpPr>
        <p:spPr>
          <a:xfrm>
            <a:off y="152000" x="4548499"/>
            <a:ext cy="2790625" cx="4133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1" name="Shape 61"/>
          <p:cNvSpPr/>
          <p:nvPr/>
        </p:nvSpPr>
        <p:spPr>
          <a:xfrm>
            <a:off y="3136425" x="152650"/>
            <a:ext cy="2488674" cx="413367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62" name="Shape 62"/>
          <p:cNvSpPr/>
          <p:nvPr/>
        </p:nvSpPr>
        <p:spPr>
          <a:xfrm>
            <a:off y="3136420" x="4548503"/>
            <a:ext cy="2581794" cx="413339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Testing Methods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3180053" x="457200"/>
            <a:ext cy="2431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Users were told to purchase $4 worth of gas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Users needed to change the fuel grade in the middle of their transaction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Their reactions were recorded using video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Sample video of testing procedures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Analysis of Results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2790401" x="457200"/>
            <a:ext cy="3777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50% of the test subjects reported being confused at some point during the experiment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66% reported that the pump was frustrating to use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0% reported that the interface responded quickly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